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Projet Pro final NoSQL &amp; Big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Mise en place d'une base NoSQL Qdrant avec le dataset TMDB (films &amp; séries)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Démonstration de stockage, interrogation et analyse de données massives avec une base vectorielle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93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Résultats et perspectives d'évolution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47104"/>
            <a:ext cx="3664744" cy="2474952"/>
          </a:xfrm>
          <a:prstGeom prst="roundRect">
            <a:avLst>
              <a:gd name="adj" fmla="val 1375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73918"/>
            <a:ext cx="3079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Performances obtenues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6433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Flexibilité NoSQL vectoriel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706535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Analyses exploitables en temps réel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547104"/>
            <a:ext cx="3664863" cy="2474952"/>
          </a:xfrm>
          <a:prstGeom prst="roundRect">
            <a:avLst>
              <a:gd name="adj" fmla="val 1375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4912162" y="2773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Extensions possibles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326433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Intégration datasets séries/acteurs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162" y="406943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Système de recommandation avancé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48870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5475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Applications réelles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596610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Moteur de recommandation personnalisé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0604" y="640830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Veille média automatisée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0604" y="68504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Recherche interne intelligente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34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Membres de l'équipe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42417"/>
            <a:ext cx="53729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Projet Pro final NoSQL &amp; Big Data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078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888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Miguel KIDIMBA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310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Kevin TATA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732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Moussa BAKAYOKO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4032"/>
            <a:ext cx="91278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Problématique : Pourquoi NoSQL 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59787"/>
            <a:ext cx="34666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Limites du relationnel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611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 rigide inadaptée aux données multimédias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54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Difficultés avec les données textuelles non structurées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96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Scalabilité limitée pour les gros volumes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38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Recherche sémantique complexe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9597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Besoins modernes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5611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Flexibilité des schémas de données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54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Recherche par similarité vectorielle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496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sur de gros datasets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938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de contenus textuels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7705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Choix technologique : Qdrant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0E0EC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238113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Base vectorielle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Optimisée pour la recherche par similarité et l'analyse sémantique des contenus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00548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E0E0EC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528" y="238113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Requêtes ultra-rapides sur millions de vecteurs avec indexation HNSW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0E0EC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518505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API Python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Intégration native avec l'écosystème data science et machine learning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E0E0EC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518505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Scalabilité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 distribuée supportant la croissance horizontale des données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1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Dataset TMDB - The Movie Database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36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Source des données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1857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Kaggle : datasets structurés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279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TMDB : données temps réel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3306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45 000+ films et séries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7525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Métadonnées riches et complètes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5336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Champs exploités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41857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Titre, résumé, synopsis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6279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Genres, acteurs, réalisateurs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0701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Notes, popularité, revenus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51235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Dates de sortie, langues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3704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Architecture technique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Ingestion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TMDB depuis Kaggle et API officielle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Nettoyage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Preprocessing et normalisation des données textuelles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Embeddings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Transformation en vecteurs via SentenceTransformers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Stockage Qdrant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Insertion des vecteurs et métadonnées associées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Interface Streamlit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WebApp pour requêtes et visualisations interactives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7985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Opérations CRUD avec Qdrant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614" y="237208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Create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Insertion de films avec vecteurs d'embeddings et payloads de métadonnées structurées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71" y="237208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Read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Recherche sémantique par similarité vectorielle et récupération de résultats pertinents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Update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Mise à jour des métadonnées (notes, popularité) sans recalcul des embeddings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Delete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Suppression ciblée de films par ID ou critères de filtrage avancés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16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465" y="2929890"/>
            <a:ext cx="6760012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Requêtes analytiques avancées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3818334"/>
            <a:ext cx="480298" cy="4802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2465" y="4538782"/>
            <a:ext cx="248697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Distribution par genre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2465" y="4954191"/>
            <a:ext cx="652260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statistique des genres les plus représentés dans la base de données cinématographique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15" y="3818334"/>
            <a:ext cx="480298" cy="4802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5215" y="4538782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Evolution temporelle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35215" y="4954191"/>
            <a:ext cx="652272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Notes moyennes par décennie révélant les tendances qualitatives du cinéma moderne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" y="5953244"/>
            <a:ext cx="480298" cy="4802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2465" y="6673691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Corrélations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2465" y="7089100"/>
            <a:ext cx="652260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Relation entre popularité et notes critiques pour identifier les succès authentiques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215" y="5953244"/>
            <a:ext cx="480298" cy="4802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5215" y="6673691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Top rankings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435215" y="7089100"/>
            <a:ext cx="652272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Classements dynamiques des meilleurs films récents selon différents critères d'évaluation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92335"/>
            <a:ext cx="4919305" cy="32449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1946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WebApp Streamlit - Interface utilisateur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179207"/>
            <a:ext cx="431244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Fonctionnalités de recherche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6280190" y="4256603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Recherche sémantique par description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061704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Recommandations basées sur la similarité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866805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Filtrage par genres, années, notes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6309003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Exploration interactive des résultats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153656" y="3179207"/>
            <a:ext cx="269045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Visualisations intégrées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1153656" y="4256603"/>
            <a:ext cx="26904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Graphiques interactifs en temps réel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1153656" y="5424607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Tableaux de données dynamiques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153656" y="6229707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Métriques et statistiques clés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2025-09-25T08:30:01Z</dcterms:created>
  <dcterms:modified xsi:type="dcterms:W3CDTF">2025-09-25T08:30:01Z</dcterms:modified>
</cp:coreProperties>
</file>